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31149E6-2722-4F53-BAB5-3DE20B486473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46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4182"/>
    <a:srgbClr val="10284C"/>
    <a:srgbClr val="204F94"/>
    <a:srgbClr val="2459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4" d="100"/>
          <a:sy n="34" d="100"/>
        </p:scale>
        <p:origin x="1963" y="1022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8652CB-DCAB-40F2-BA42-FAC9AECA22DC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3AD7D-E095-44C5-94A9-0407A9BAA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215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F3AD7D-E095-44C5-94A9-0407A9BAA7A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459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BB4C-F5C9-4DF8-B722-9F650A44E9C2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86EA4-D1AA-459D-9C85-4A0F1B5BC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187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BB4C-F5C9-4DF8-B722-9F650A44E9C2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86EA4-D1AA-459D-9C85-4A0F1B5BC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591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329566"/>
            <a:ext cx="3291840" cy="70218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329566"/>
            <a:ext cx="9631680" cy="70218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BB4C-F5C9-4DF8-B722-9F650A44E9C2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86EA4-D1AA-459D-9C85-4A0F1B5BC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69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BB4C-F5C9-4DF8-B722-9F650A44E9C2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86EA4-D1AA-459D-9C85-4A0F1B5BC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125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BB4C-F5C9-4DF8-B722-9F650A44E9C2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86EA4-D1AA-459D-9C85-4A0F1B5BC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0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71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BB4C-F5C9-4DF8-B722-9F650A44E9C2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86EA4-D1AA-459D-9C85-4A0F1B5BC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326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BB4C-F5C9-4DF8-B722-9F650A44E9C2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86EA4-D1AA-459D-9C85-4A0F1B5BC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14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BB4C-F5C9-4DF8-B722-9F650A44E9C2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86EA4-D1AA-459D-9C85-4A0F1B5BC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550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BB4C-F5C9-4DF8-B722-9F650A44E9C2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86EA4-D1AA-459D-9C85-4A0F1B5BC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7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BB4C-F5C9-4DF8-B722-9F650A44E9C2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86EA4-D1AA-459D-9C85-4A0F1B5BC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175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BB4C-F5C9-4DF8-B722-9F650A44E9C2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86EA4-D1AA-459D-9C85-4A0F1B5BC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45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DBB4C-F5C9-4DF8-B722-9F650A44E9C2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86EA4-D1AA-459D-9C85-4A0F1B5BC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804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0" y="0"/>
            <a:ext cx="14630400" cy="8229599"/>
          </a:xfrm>
          <a:solidFill>
            <a:srgbClr val="214182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600200" y="6766560"/>
            <a:ext cx="9677400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Futura Med" panose="020B0602020204020303" pitchFamily="34" charset="0"/>
              </a:rPr>
              <a:t>FREE   </a:t>
            </a:r>
            <a:r>
              <a:rPr lang="en-US" dirty="0">
                <a:solidFill>
                  <a:schemeClr val="bg1"/>
                </a:solidFill>
              </a:rPr>
              <a:t>—</a:t>
            </a:r>
            <a:r>
              <a:rPr lang="en-US" sz="2800" dirty="0">
                <a:solidFill>
                  <a:schemeClr val="bg1"/>
                </a:solidFill>
                <a:latin typeface="Futura Med" panose="020B0602020204020303" pitchFamily="34" charset="0"/>
              </a:rPr>
              <a:t>  </a:t>
            </a:r>
            <a:r>
              <a:rPr lang="en-US" sz="2800" dirty="0" smtClean="0">
                <a:solidFill>
                  <a:schemeClr val="bg1"/>
                </a:solidFill>
                <a:latin typeface="Futura Med" panose="020B0602020204020303" pitchFamily="34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Futura Med" panose="020B0602020204020303" pitchFamily="34" charset="0"/>
              </a:rPr>
              <a:t>Family-Friendly   </a:t>
            </a:r>
            <a:r>
              <a:rPr lang="en-US" sz="2800" dirty="0">
                <a:solidFill>
                  <a:schemeClr val="bg1"/>
                </a:solidFill>
              </a:rPr>
              <a:t>—</a:t>
            </a:r>
            <a:r>
              <a:rPr lang="en-US" sz="2800" dirty="0">
                <a:solidFill>
                  <a:schemeClr val="bg1"/>
                </a:solidFill>
                <a:latin typeface="Futura Med" panose="020B0602020204020303" pitchFamily="34" charset="0"/>
              </a:rPr>
              <a:t>  Live Entertainment    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Futura Med" panose="020B0602020204020303" pitchFamily="34" charset="0"/>
              </a:rPr>
              <a:t>Global Village</a:t>
            </a:r>
            <a:r>
              <a:rPr lang="en-US" sz="2800" dirty="0">
                <a:solidFill>
                  <a:schemeClr val="bg1"/>
                </a:solidFill>
                <a:latin typeface="Futura Med" panose="020B0602020204020303" pitchFamily="34" charset="0"/>
              </a:rPr>
              <a:t>   </a:t>
            </a:r>
            <a:r>
              <a:rPr lang="en-US" sz="2800" dirty="0">
                <a:solidFill>
                  <a:schemeClr val="bg1"/>
                </a:solidFill>
              </a:rPr>
              <a:t>—</a:t>
            </a:r>
            <a:r>
              <a:rPr lang="en-US" sz="2800" dirty="0">
                <a:solidFill>
                  <a:schemeClr val="bg1"/>
                </a:solidFill>
                <a:latin typeface="Futura Med" panose="020B0602020204020303" pitchFamily="34" charset="0"/>
              </a:rPr>
              <a:t>  </a:t>
            </a:r>
            <a:r>
              <a:rPr lang="en-US" sz="2800" dirty="0" smtClean="0">
                <a:solidFill>
                  <a:schemeClr val="bg1"/>
                </a:solidFill>
                <a:latin typeface="Futura Med" panose="020B0602020204020303" pitchFamily="34" charset="0"/>
              </a:rPr>
              <a:t>Food Trucks</a:t>
            </a:r>
            <a:r>
              <a:rPr lang="en-US" sz="2800" dirty="0">
                <a:solidFill>
                  <a:schemeClr val="bg1"/>
                </a:solidFill>
                <a:latin typeface="Futura Med" panose="020B0602020204020303" pitchFamily="34" charset="0"/>
              </a:rPr>
              <a:t>    </a:t>
            </a:r>
            <a:r>
              <a:rPr lang="en-US" sz="2800" dirty="0">
                <a:solidFill>
                  <a:schemeClr val="bg1"/>
                </a:solidFill>
              </a:rPr>
              <a:t>—</a:t>
            </a:r>
            <a:r>
              <a:rPr lang="en-US" sz="2800" dirty="0">
                <a:solidFill>
                  <a:schemeClr val="bg1"/>
                </a:solidFill>
                <a:latin typeface="Futura Med" panose="020B0602020204020303" pitchFamily="34" charset="0"/>
              </a:rPr>
              <a:t>  </a:t>
            </a:r>
            <a:r>
              <a:rPr lang="en-US" sz="2800" dirty="0" smtClean="0">
                <a:solidFill>
                  <a:schemeClr val="bg1"/>
                </a:solidFill>
                <a:latin typeface="Futura Med" panose="020B0602020204020303" pitchFamily="34" charset="0"/>
              </a:rPr>
              <a:t> Kids </a:t>
            </a:r>
            <a:r>
              <a:rPr lang="en-US" sz="2800" dirty="0">
                <a:solidFill>
                  <a:schemeClr val="bg1"/>
                </a:solidFill>
                <a:latin typeface="Futura Med" panose="020B0602020204020303" pitchFamily="34" charset="0"/>
              </a:rPr>
              <a:t>Activities</a:t>
            </a:r>
            <a:endParaRPr lang="en-US" sz="2800" dirty="0">
              <a:solidFill>
                <a:schemeClr val="bg1"/>
              </a:solidFill>
              <a:effectLst/>
              <a:latin typeface="Futura Med" panose="020B0602020204020303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40347"/>
            <a:ext cx="12725400" cy="6685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07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40</Words>
  <Application>Microsoft Office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Futura Med</vt:lpstr>
      <vt:lpstr>Office Theme</vt:lpstr>
      <vt:lpstr>PowerPoint Presentation</vt:lpstr>
    </vt:vector>
  </TitlesOfParts>
  <Company>Lutheran Social Services of South Dakota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Paige Short</dc:creator>
  <cp:lastModifiedBy>Barb Goldammer</cp:lastModifiedBy>
  <cp:revision>10</cp:revision>
  <dcterms:created xsi:type="dcterms:W3CDTF">2022-03-08T22:01:00Z</dcterms:created>
  <dcterms:modified xsi:type="dcterms:W3CDTF">2024-05-07T21:26:23Z</dcterms:modified>
</cp:coreProperties>
</file>