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1149E6-2722-4F53-BAB5-3DE20B48647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182"/>
    <a:srgbClr val="10284C"/>
    <a:srgbClr val="204F94"/>
    <a:srgbClr val="24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1963" y="102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52CB-DCAB-40F2-BA42-FAC9AECA22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AD7D-E095-44C5-94A9-0407A9BA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AD7D-E095-44C5-94A9-0407A9BAA7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7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BB4C-F5C9-4DF8-B722-9F650A44E9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6EA4-D1AA-459D-9C85-4A0F1B5B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0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599"/>
          </a:xfrm>
          <a:solidFill>
            <a:srgbClr val="21418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6766560"/>
            <a:ext cx="96774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FREE   </a:t>
            </a:r>
            <a:r>
              <a:rPr lang="en-US" dirty="0">
                <a:solidFill>
                  <a:schemeClr val="bg1"/>
                </a:solidFill>
              </a:rPr>
              <a:t>—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 </a:t>
            </a:r>
            <a:r>
              <a:rPr lang="en-US" sz="2800" dirty="0" smtClean="0">
                <a:solidFill>
                  <a:schemeClr val="bg1"/>
                </a:solidFill>
                <a:latin typeface="Futura Med" panose="020B0602020204020303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Family-Friendly   </a:t>
            </a:r>
            <a:r>
              <a:rPr lang="en-US" sz="2800" dirty="0">
                <a:solidFill>
                  <a:schemeClr val="bg1"/>
                </a:solidFill>
              </a:rPr>
              <a:t>—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 Live Entertainment    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Futura Med" panose="020B0602020204020303" pitchFamily="34" charset="0"/>
              </a:rPr>
              <a:t>Global Village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  </a:t>
            </a:r>
            <a:r>
              <a:rPr lang="en-US" sz="2800" dirty="0">
                <a:solidFill>
                  <a:schemeClr val="bg1"/>
                </a:solidFill>
              </a:rPr>
              <a:t>—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 </a:t>
            </a:r>
            <a:r>
              <a:rPr lang="en-US" sz="2800" dirty="0" smtClean="0">
                <a:solidFill>
                  <a:schemeClr val="bg1"/>
                </a:solidFill>
                <a:latin typeface="Futura Med" panose="020B0602020204020303" pitchFamily="34" charset="0"/>
              </a:rPr>
              <a:t>Food Trucks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   </a:t>
            </a:r>
            <a:r>
              <a:rPr lang="en-US" sz="2800" dirty="0">
                <a:solidFill>
                  <a:schemeClr val="bg1"/>
                </a:solidFill>
              </a:rPr>
              <a:t>—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  </a:t>
            </a:r>
            <a:r>
              <a:rPr lang="en-US" sz="2800" dirty="0" smtClean="0">
                <a:solidFill>
                  <a:schemeClr val="bg1"/>
                </a:solidFill>
                <a:latin typeface="Futura Med" panose="020B0602020204020303" pitchFamily="34" charset="0"/>
              </a:rPr>
              <a:t> Kids </a:t>
            </a:r>
            <a:r>
              <a:rPr lang="en-US" sz="2800" dirty="0">
                <a:solidFill>
                  <a:schemeClr val="bg1"/>
                </a:solidFill>
                <a:latin typeface="Futura Med" panose="020B0602020204020303" pitchFamily="34" charset="0"/>
              </a:rPr>
              <a:t>Activities</a:t>
            </a:r>
            <a:endParaRPr lang="en-US" sz="2800" dirty="0">
              <a:solidFill>
                <a:schemeClr val="bg1"/>
              </a:solidFill>
              <a:effectLst/>
              <a:latin typeface="Futura Med" panose="020B06020202040203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0347"/>
            <a:ext cx="12725400" cy="668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Med</vt:lpstr>
      <vt:lpstr>Office Theme</vt:lpstr>
      <vt:lpstr>PowerPoint Presentation</vt:lpstr>
    </vt:vector>
  </TitlesOfParts>
  <Company>Lutheran Social Services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Short</dc:creator>
  <cp:lastModifiedBy>Barb Goldammer</cp:lastModifiedBy>
  <cp:revision>10</cp:revision>
  <dcterms:created xsi:type="dcterms:W3CDTF">2022-03-08T22:01:00Z</dcterms:created>
  <dcterms:modified xsi:type="dcterms:W3CDTF">2024-05-07T21:26:23Z</dcterms:modified>
</cp:coreProperties>
</file>